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2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5940A-6828-5742-A16C-60C717B14057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A4F75-4548-0E48-8A05-9EC8BC188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82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 inverted pyramid structure: most</a:t>
            </a:r>
            <a:r>
              <a:rPr lang="en-US" baseline="0" dirty="0" smtClean="0"/>
              <a:t> important information given first, then details added as story progresses.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A4F75-4548-0E48-8A05-9EC8BC1887E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408C4-25F5-2B4D-81EE-634A31ECE055}" type="datetimeFigureOut">
              <a:rPr lang="en-US" smtClean="0"/>
              <a:pPr/>
              <a:t>25/09/15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10034-4DC1-6940-A319-76364A258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43854" y="402963"/>
            <a:ext cx="5420377" cy="9890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Becoming a journalist</a:t>
            </a:r>
            <a:endParaRPr lang="en-US" sz="3600" dirty="0"/>
          </a:p>
        </p:txBody>
      </p:sp>
      <p:sp>
        <p:nvSpPr>
          <p:cNvPr id="6" name="Cloud Callout 5"/>
          <p:cNvSpPr/>
          <p:nvPr/>
        </p:nvSpPr>
        <p:spPr>
          <a:xfrm>
            <a:off x="1371601" y="1599640"/>
            <a:ext cx="7604480" cy="2625364"/>
          </a:xfrm>
          <a:prstGeom prst="cloudCallout">
            <a:avLst>
              <a:gd name="adj1" fmla="val -29344"/>
              <a:gd name="adj2" fmla="val 8064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Can I use my research notes to write the first draft of my newspaper article?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343854" y="5226306"/>
            <a:ext cx="8351342" cy="13187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Look back over your research notes and everything we’ve discussed about newspaper headlines… Can you write an eye-catching headline for your story?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4348" y="785794"/>
            <a:ext cx="7643866" cy="50720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dirty="0" smtClean="0"/>
              <a:t>Write an article to inform young people about the truth behind the myths surrounding refugees and asylum seekers.</a:t>
            </a:r>
          </a:p>
          <a:p>
            <a:pPr algn="ctr"/>
            <a:endParaRPr lang="en-GB" sz="3200" dirty="0" smtClean="0"/>
          </a:p>
          <a:p>
            <a:r>
              <a:rPr lang="en-GB" sz="3200" dirty="0" smtClean="0"/>
              <a:t>Produce </a:t>
            </a:r>
            <a:r>
              <a:rPr lang="en-GB" sz="3200" dirty="0" smtClean="0"/>
              <a:t>texts which are appropriate to task, reader and purpose</a:t>
            </a:r>
          </a:p>
          <a:p>
            <a:pPr algn="ctr"/>
            <a:endParaRPr lang="en-GB" sz="3200" dirty="0"/>
          </a:p>
          <a:p>
            <a:r>
              <a:rPr lang="en-GB" sz="3200" dirty="0" smtClean="0"/>
              <a:t>Construct </a:t>
            </a:r>
            <a:r>
              <a:rPr lang="en-GB" sz="3200" dirty="0"/>
              <a:t>paragraphs and use cohesion within and between paragraphs </a:t>
            </a:r>
            <a:endParaRPr lang="en-GB" dirty="0" smtClean="0"/>
          </a:p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93096" y="274638"/>
            <a:ext cx="8609710" cy="9708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Getting across the important information…</a:t>
            </a:r>
            <a:endParaRPr lang="en-US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293096" y="1600200"/>
            <a:ext cx="2730224" cy="48349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Who?</a:t>
            </a:r>
          </a:p>
          <a:p>
            <a:pPr algn="ctr"/>
            <a:r>
              <a:rPr lang="en-US" sz="4800" dirty="0" smtClean="0"/>
              <a:t>What?</a:t>
            </a:r>
          </a:p>
          <a:p>
            <a:pPr algn="ctr"/>
            <a:r>
              <a:rPr lang="en-US" sz="4800" dirty="0" smtClean="0"/>
              <a:t>When? </a:t>
            </a:r>
          </a:p>
          <a:p>
            <a:pPr algn="ctr"/>
            <a:r>
              <a:rPr lang="en-US" sz="4800" dirty="0" smtClean="0"/>
              <a:t>Where?</a:t>
            </a:r>
          </a:p>
          <a:p>
            <a:pPr algn="ctr"/>
            <a:r>
              <a:rPr lang="en-US" sz="4800" dirty="0" smtClean="0"/>
              <a:t>Why?</a:t>
            </a:r>
          </a:p>
          <a:p>
            <a:pPr algn="ctr"/>
            <a:r>
              <a:rPr lang="en-US" sz="4800" dirty="0" smtClean="0"/>
              <a:t>How?</a:t>
            </a:r>
            <a:endParaRPr lang="en-US" sz="4800" dirty="0"/>
          </a:p>
        </p:txBody>
      </p:sp>
      <p:sp>
        <p:nvSpPr>
          <p:cNvPr id="7" name="Rounded Rectangle 6"/>
          <p:cNvSpPr/>
          <p:nvPr/>
        </p:nvSpPr>
        <p:spPr>
          <a:xfrm>
            <a:off x="3590432" y="2405566"/>
            <a:ext cx="5096368" cy="27963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Look over your notes and note down this key information to help you plan your article.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93096" y="274638"/>
            <a:ext cx="4884942" cy="9708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Structuring your article:</a:t>
            </a:r>
            <a:endParaRPr lang="en-US" sz="3600" dirty="0"/>
          </a:p>
        </p:txBody>
      </p:sp>
      <p:pic>
        <p:nvPicPr>
          <p:cNvPr id="6" name="Picture 2" descr="http://www.newspapersineducation.ca/eng/level_7to9/lesson5/images/inverted_pyrami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2890" y="1417638"/>
            <a:ext cx="6316380" cy="5079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04800" y="304800"/>
            <a:ext cx="8610600" cy="685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Remember the top tips!</a:t>
            </a:r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1417638"/>
            <a:ext cx="8534400" cy="28301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sz="2800" dirty="0" smtClean="0"/>
              <a:t>It’s about people</a:t>
            </a:r>
          </a:p>
          <a:p>
            <a:pPr marL="342900" indent="-342900">
              <a:buAutoNum type="arabicParenR"/>
            </a:pPr>
            <a:r>
              <a:rPr lang="en-US" sz="2800" dirty="0" smtClean="0"/>
              <a:t>Have an angle</a:t>
            </a:r>
          </a:p>
          <a:p>
            <a:pPr marL="342900" indent="-342900">
              <a:buAutoNum type="arabicParenR"/>
            </a:pPr>
            <a:r>
              <a:rPr lang="en-US" sz="2800" dirty="0" smtClean="0"/>
              <a:t>Keep it objective</a:t>
            </a:r>
          </a:p>
          <a:p>
            <a:pPr marL="342900" indent="-342900">
              <a:buAutoNum type="arabicParenR"/>
            </a:pPr>
            <a:r>
              <a:rPr lang="en-US" sz="2800" dirty="0" smtClean="0"/>
              <a:t>Quote people</a:t>
            </a:r>
          </a:p>
          <a:p>
            <a:pPr marL="342900" indent="-342900">
              <a:buAutoNum type="arabicParenR"/>
            </a:pPr>
            <a:r>
              <a:rPr lang="en-US" sz="2800" dirty="0" smtClean="0"/>
              <a:t>Don’t get too descriptive – keep sentences and paragraphs short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708316" y="4701233"/>
            <a:ext cx="7620510" cy="14249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Now get writing!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44247" y="274638"/>
            <a:ext cx="8621922" cy="1143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Now swap your first draft of your article with someone else in your group, read over it, and make suggestions for how it could be improved… You should focus on: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244247" y="1600201"/>
            <a:ext cx="8621922" cy="50914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charset="2"/>
              <a:buChar char="ü"/>
            </a:pPr>
            <a:r>
              <a:rPr lang="en-US" sz="2800" dirty="0" smtClean="0"/>
              <a:t> </a:t>
            </a:r>
            <a:r>
              <a:rPr lang="en-US" sz="2600" dirty="0" smtClean="0"/>
              <a:t>How far does the piece of writing seem like a newspaper article? Think about the top tips, as well as everything else we have discussed.</a:t>
            </a:r>
          </a:p>
          <a:p>
            <a:pPr>
              <a:buFont typeface="Wingdings" charset="2"/>
              <a:buChar char="ü"/>
            </a:pPr>
            <a:r>
              <a:rPr lang="en-US" sz="2600" dirty="0" smtClean="0"/>
              <a:t> Is the article informing young people about the truth behind the myths surrounding refugees and asylum seekers?</a:t>
            </a:r>
          </a:p>
          <a:p>
            <a:pPr>
              <a:buFont typeface="Wingdings" charset="2"/>
              <a:buChar char="ü"/>
            </a:pPr>
            <a:r>
              <a:rPr lang="en-US" sz="2600" dirty="0" smtClean="0"/>
              <a:t> How well does the writer use paragraphs to </a:t>
            </a:r>
            <a:r>
              <a:rPr lang="en-US" sz="2600" dirty="0" err="1" smtClean="0"/>
              <a:t>organise</a:t>
            </a:r>
            <a:r>
              <a:rPr lang="en-US" sz="2600" dirty="0" smtClean="0"/>
              <a:t> their ideas?</a:t>
            </a:r>
          </a:p>
          <a:p>
            <a:endParaRPr lang="en-US" sz="2600" dirty="0" smtClean="0"/>
          </a:p>
          <a:p>
            <a:r>
              <a:rPr lang="en-US" sz="2600" i="1" dirty="0" smtClean="0"/>
              <a:t>You should also consider spelling, grammar and punctuation, making suggestions to help your partner express their ideas more clearly.</a:t>
            </a:r>
            <a:endParaRPr lang="en-US" sz="2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289</Words>
  <Application>Microsoft Macintosh PowerPoint</Application>
  <PresentationFormat>On-screen Show (4:3)</PresentationFormat>
  <Paragraphs>32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Green's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Sophie Lovett</dc:creator>
  <cp:lastModifiedBy>Sophie Lovett</cp:lastModifiedBy>
  <cp:revision>7</cp:revision>
  <dcterms:created xsi:type="dcterms:W3CDTF">2010-05-17T23:05:59Z</dcterms:created>
  <dcterms:modified xsi:type="dcterms:W3CDTF">2015-09-25T11:25:41Z</dcterms:modified>
</cp:coreProperties>
</file>